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278385"/>
            <a:ext cx="10947042" cy="2231578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66. NANG KONG BEL HI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71723"/>
            <a:ext cx="9144000" cy="3002948"/>
          </a:xfrm>
        </p:spPr>
        <p:txBody>
          <a:bodyPr>
            <a:normAutofit/>
          </a:bodyPr>
          <a:lstStyle/>
          <a:p>
            <a:r>
              <a:rPr lang="en-US" sz="3200" dirty="0"/>
              <a:t>Hiding in Thee</a:t>
            </a:r>
          </a:p>
          <a:p>
            <a:r>
              <a:rPr lang="en-US" sz="3200" dirty="0"/>
              <a:t>Late 31:2</a:t>
            </a:r>
          </a:p>
          <a:p>
            <a:r>
              <a:rPr lang="en-US" sz="3200" dirty="0"/>
              <a:t>William Orcutt Cushing, 1823-1902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sang a sang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Nang aa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kip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hi, 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kip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lungleng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Ze-etna in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bittakin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takin gal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ze-et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137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66. NANG KONG BEL HI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5</cp:revision>
  <dcterms:created xsi:type="dcterms:W3CDTF">2018-10-09T13:17:21Z</dcterms:created>
  <dcterms:modified xsi:type="dcterms:W3CDTF">2018-10-11T03:20:17Z</dcterms:modified>
</cp:coreProperties>
</file>